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76" r:id="rId8"/>
    <p:sldId id="274" r:id="rId9"/>
    <p:sldId id="275" r:id="rId10"/>
    <p:sldId id="267" r:id="rId11"/>
    <p:sldId id="268" r:id="rId12"/>
    <p:sldId id="265" r:id="rId13"/>
    <p:sldId id="277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-102" y="-7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5B106E36-FD25-4E2D-B0AA-010F637433A0}" type="datetimeFigureOut">
              <a:rPr lang="ru-RU" smtClean="0"/>
              <a:pPr/>
              <a:t>03.09.2018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31640" y="1052736"/>
            <a:ext cx="7406640" cy="2483716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Индустриальные зоны 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города Экибастуз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:\Рабочий_Стол\Аэросьемка ГРЭС 1\DJI_008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1142984"/>
            <a:ext cx="7499350" cy="421838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D:\Рабочий_Стол\Аэросьемка ГРЭС 1\DJI_008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1357298"/>
            <a:ext cx="7499350" cy="421838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Рабочий_Стол\Аэросьемка ГРЭС 1\DJI_007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1285860"/>
            <a:ext cx="7499350" cy="421838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843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188640"/>
            <a:ext cx="7920880" cy="6408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Участок № 1 в районе ТЭЦ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74105514"/>
              </p:ext>
            </p:extLst>
          </p:nvPr>
        </p:nvGraphicFramePr>
        <p:xfrm>
          <a:off x="1123950" y="1164559"/>
          <a:ext cx="8020050" cy="5667375"/>
        </p:xfrm>
        <a:graphic>
          <a:graphicData uri="http://schemas.openxmlformats.org/presentationml/2006/ole">
            <p:oleObj spid="_x0000_s1027" name="Acrobat Document" r:id="rId3" imgW="8019977" imgH="5667300" progId="AcroExch.Document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60634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Участок № 2 в районе ГРСЭ -2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3968405474"/>
              </p:ext>
            </p:extLst>
          </p:nvPr>
        </p:nvGraphicFramePr>
        <p:xfrm>
          <a:off x="891573" y="1190625"/>
          <a:ext cx="8020050" cy="5667375"/>
        </p:xfrm>
        <a:graphic>
          <a:graphicData uri="http://schemas.openxmlformats.org/presentationml/2006/ole">
            <p:oleObj spid="_x0000_s2051" name="Acrobat Document" r:id="rId3" imgW="8019977" imgH="5667300" progId="AcroExch.Document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53421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31640" y="88106"/>
            <a:ext cx="7498080" cy="1143000"/>
          </a:xfrm>
        </p:spPr>
        <p:txBody>
          <a:bodyPr/>
          <a:lstStyle/>
          <a:p>
            <a:r>
              <a:rPr lang="ru-RU" dirty="0" smtClean="0"/>
              <a:t>Участок № 3 в районе ГРЭС-2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2508955426"/>
              </p:ext>
            </p:extLst>
          </p:nvPr>
        </p:nvGraphicFramePr>
        <p:xfrm>
          <a:off x="936601" y="1014412"/>
          <a:ext cx="8020050" cy="5667375"/>
        </p:xfrm>
        <a:graphic>
          <a:graphicData uri="http://schemas.openxmlformats.org/presentationml/2006/ole">
            <p:oleObj spid="_x0000_s3075" name="Acrobat Document" r:id="rId3" imgW="8019977" imgH="5667300" progId="AcroExch.Document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84088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Участок № 4 в районе ГРЭС-1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1372487444"/>
              </p:ext>
            </p:extLst>
          </p:nvPr>
        </p:nvGraphicFramePr>
        <p:xfrm>
          <a:off x="939779" y="1190625"/>
          <a:ext cx="8020050" cy="5667375"/>
        </p:xfrm>
        <a:graphic>
          <a:graphicData uri="http://schemas.openxmlformats.org/presentationml/2006/ole">
            <p:oleObj spid="_x0000_s4099" name="Acrobat Document" r:id="rId3" imgW="8019977" imgH="5667300" progId="AcroExch.Document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74521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1600" y="188640"/>
            <a:ext cx="8064896" cy="1008112"/>
          </a:xfrm>
        </p:spPr>
        <p:txBody>
          <a:bodyPr>
            <a:noAutofit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Участки, планируемые к резервировани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340768"/>
            <a:ext cx="8050030" cy="516662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3437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Рабочий_Стол\Аэросьемка ГРЭС 1\DJI_003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7290" y="1428736"/>
            <a:ext cx="7499350" cy="42183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79785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Рабочий_Стол\Аэросьемка ГРЭС 1\DJI_0017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7290" y="1142984"/>
            <a:ext cx="7499350" cy="42183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1926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Рабочий_Стол\Аэросьемка ГРЭС 1\DJI_000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792914" y="45005916"/>
            <a:ext cx="38100000" cy="21431250"/>
          </a:xfrm>
          <a:prstGeom prst="rect">
            <a:avLst/>
          </a:prstGeom>
          <a:noFill/>
        </p:spPr>
      </p:pic>
      <p:pic>
        <p:nvPicPr>
          <p:cNvPr id="1027" name="Picture 3" descr="D:\Рабочий_Стол\Аэросьемка ГРЭС 1\DJI_0008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57290" y="1214422"/>
            <a:ext cx="7499350" cy="42183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91111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31</TotalTime>
  <Words>33</Words>
  <Application>Microsoft Office PowerPoint</Application>
  <PresentationFormat>Экран (4:3)</PresentationFormat>
  <Paragraphs>6</Paragraphs>
  <Slides>13</Slides>
  <Notes>0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Солнцестояние</vt:lpstr>
      <vt:lpstr>Acrobat Document</vt:lpstr>
      <vt:lpstr>Индустриальные зоны   города Экибастуз</vt:lpstr>
      <vt:lpstr>Участок № 1 в районе ТЭЦ</vt:lpstr>
      <vt:lpstr>Участок № 2 в районе ГРСЭ -2 </vt:lpstr>
      <vt:lpstr>Участок № 3 в районе ГРЭС-2</vt:lpstr>
      <vt:lpstr>Участок № 4 в районе ГРЭС-1</vt:lpstr>
      <vt:lpstr>Участки, планируемые к резервированию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Индустриальная зона  в городе Экибастузе в районе ТОО Экибастузская  ГРЭС-1 имени Булата Нуржанова</dc:title>
  <dc:creator>Serik</dc:creator>
  <cp:lastModifiedBy>Aiman</cp:lastModifiedBy>
  <cp:revision>7</cp:revision>
  <dcterms:created xsi:type="dcterms:W3CDTF">2018-07-25T14:02:57Z</dcterms:created>
  <dcterms:modified xsi:type="dcterms:W3CDTF">2018-09-03T07:13:20Z</dcterms:modified>
</cp:coreProperties>
</file>

<file path=docProps/thumbnail.jpeg>
</file>